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997C2-8D20-4719-8F95-30C220483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262436-266C-4AF7-ABC3-548F223E4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F29FA4-A0F8-421E-A073-C643C686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3BA50F-9203-45AF-9725-A35801CA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73AE02-6828-4725-A1ED-D0411D66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20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B54D9-651E-435B-B9E6-04E87166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F12C2F-DDA6-4DD2-BB4F-DEA2747A7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D310E7-4FDA-4FFF-B370-761B9FDB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A8A38F-E6FF-41E9-B5B5-D05C11AE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F1247B-370F-4DC1-9D49-8BFFD7A5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28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3F780F-EB28-4E36-940F-61B8ADB5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2D6BDB-9470-458A-A1B0-A7D1054DE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D436A-CD12-4A19-ACCD-C228B423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DE0E4-5888-45D3-A863-E546F0C2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0FA479-C4AD-4966-9388-60A2C2D0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13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871B3-4D25-4BFE-A85E-9BD65F42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85DECF-C035-46E3-9C20-6554083FC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C7FAF-41B1-4225-ABC7-306B0BF1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266933-5D68-4563-A2A0-F148759F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0010C2-2A4B-4D52-8116-6BAA7991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52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B78AE-8E50-411D-8EB9-5E37E88D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167491-A867-4E44-91E1-BD8DF5DE7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A617C-525B-4032-B2F2-ADE9DE5F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98D0C-E428-4C0D-93C5-A830D156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BE38DD-46A3-4F61-8FED-CD813F884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58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1790E-18CD-4EB3-A664-9D7A4BB5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73B34A-AFE8-4107-8EA3-11F444EFA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9257D1-058C-4820-B249-5D3DC220D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38BC94-E9C7-42BA-ACD9-C3E9CDAFC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E3DB04-7BBF-40A3-882B-5CF438ED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F4963C-AFA2-4595-8D56-EF46E0BE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6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4B880-02D7-4F81-AAD1-A1DA81757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3DBA9C-A034-4319-8F3D-CBF0C90D3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B2C65FD-9F42-41B6-8686-B9B3D471D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2EA7C5-9550-47F7-929B-85CFB526E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C06272-D568-4706-9649-7ACA4D13D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4D0AA3-0692-484D-A8EA-FB2D1E03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F2BDCC-D1A8-4C3C-B039-AE812ED5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94AB68-4003-4D6B-B9FF-E6C18AC1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27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F83D3-1606-470B-94D4-051754B7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EDC46F-FDD5-4CAE-A5EF-09A2DFB8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937B8E-FA64-40BD-9AF9-E277CF66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B54E7-EFA8-46A5-B0DB-ACD5BCE4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96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CD052A-228F-4F8B-BE42-4EF2E011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604924-73B0-48E9-9DC9-C4E1F3C89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BF6E67-D547-450E-AE29-FC2A8ACB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8328D-7462-4FDC-834D-C5AA38A96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B9B01-F5AE-4EEE-93F2-8261561C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649CF-2821-4823-A804-28D0DD05F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0FC9AF-F2C8-4592-824E-1FD684DB6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12C06D-791A-4A9A-808A-32486AC8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4C2146-7E81-446A-8FC0-FC639618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77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81FED-9B28-47BF-AB6A-5F78C71A0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D94D39-BC38-4CC0-844D-A91EE4C05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B2915B-46F8-4382-A29E-733D0A833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57DB1E-16F4-46DC-81A0-B70A5C83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8FA333-7358-4DFA-866E-EB2D9499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55982E-2B1D-4C51-B4D6-08FD2E864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33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F9AD265-BCED-44B5-9D4D-5F0EF408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1FAA5B-65B6-4D5C-825A-2BA75FC37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696A4-1AFF-4423-93AB-2BA0DB689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B72E-46FB-4955-888C-8076B6799A77}" type="datetimeFigureOut">
              <a:rPr lang="de-DE" smtClean="0"/>
              <a:t>01.04.2020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529214-3707-47B2-A7C5-B325D035A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DFF599-93B9-40CD-85A6-2DA0A2F54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7AED-1033-4E52-817E-E72E1E3C4E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2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27CD16-E04C-4D4A-9B1F-DDC1030FE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40677"/>
            <a:ext cx="4645251" cy="6392985"/>
          </a:xfrm>
          <a:ln>
            <a:solidFill>
              <a:srgbClr val="FFC000"/>
            </a:solidFill>
          </a:ln>
        </p:spPr>
        <p:txBody>
          <a:bodyPr anchor="b">
            <a:normAutofit/>
          </a:bodyPr>
          <a:lstStyle/>
          <a:p>
            <a:pPr algn="l"/>
            <a:r>
              <a:rPr lang="de-DE" sz="44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>Kinder – und Jugendhotline der Stadt Heilbronn</a:t>
            </a:r>
            <a:r>
              <a:rPr lang="de-DE" sz="49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de-DE" sz="49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de-DE" sz="27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>#WIRSINDFÜREUCHDA</a:t>
            </a:r>
            <a:r>
              <a:rPr lang="de-DE" sz="54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de-DE" sz="54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de-DE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de-DE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de-DE" sz="2400" b="1" dirty="0">
                <a:ln w="22225">
                  <a:solidFill>
                    <a:srgbClr val="ED7D31"/>
                  </a:solidFill>
                  <a:prstDash val="solid"/>
                </a:ln>
              </a:rPr>
              <a:t>Brauchst Du Hilfe?</a:t>
            </a:r>
            <a:br>
              <a:rPr lang="de-DE" sz="2400" b="1" dirty="0">
                <a:ln w="22225">
                  <a:solidFill>
                    <a:srgbClr val="ED7D31"/>
                  </a:solidFill>
                  <a:prstDash val="solid"/>
                </a:ln>
              </a:rPr>
            </a:br>
            <a:r>
              <a:rPr lang="de-DE" sz="2400" b="1" dirty="0">
                <a:ln w="22225">
                  <a:solidFill>
                    <a:srgbClr val="ED7D31"/>
                  </a:solidFill>
                  <a:prstDash val="solid"/>
                </a:ln>
              </a:rPr>
              <a:t>Oder möchtest Du einfach nur reden?</a:t>
            </a:r>
            <a:br>
              <a:rPr lang="de-DE" sz="2400" b="1" dirty="0">
                <a:ln w="22225">
                  <a:solidFill>
                    <a:srgbClr val="ED7D31"/>
                  </a:solidFill>
                  <a:prstDash val="solid"/>
                </a:ln>
              </a:rPr>
            </a:br>
            <a:r>
              <a:rPr lang="de-DE" sz="2400" b="1" dirty="0">
                <a:ln w="12700" cmpd="sng">
                  <a:solidFill>
                    <a:srgbClr val="FFC000"/>
                  </a:solidFill>
                  <a:prstDash val="solid"/>
                </a:ln>
                <a:latin typeface="Arial Black" panose="020B0A04020102020204" pitchFamily="34" charset="0"/>
              </a:rPr>
              <a:t>Wir  sind </a:t>
            </a:r>
            <a:r>
              <a:rPr lang="de-DE" sz="2400" b="1" dirty="0">
                <a:ln w="12700" cmpd="sng">
                  <a:solidFill>
                    <a:srgbClr val="FFC000"/>
                  </a:solidFill>
                  <a:prstDash val="solid"/>
                </a:ln>
              </a:rPr>
              <a:t>in dieser seltsamen und ungewöhnlichen Corona-Zeit </a:t>
            </a:r>
            <a:r>
              <a:rPr lang="de-DE" sz="2400" b="1" dirty="0">
                <a:ln w="12700" cmpd="sng">
                  <a:solidFill>
                    <a:srgbClr val="FFC000"/>
                  </a:solidFill>
                  <a:prstDash val="solid"/>
                </a:ln>
                <a:latin typeface="Arial Black" panose="020B0A04020102020204" pitchFamily="34" charset="0"/>
              </a:rPr>
              <a:t>für Euch da!</a:t>
            </a:r>
            <a:r>
              <a:rPr lang="de-DE" sz="2400" b="1" u="sng" dirty="0">
                <a:ln w="12700" cmpd="sng">
                  <a:solidFill>
                    <a:srgbClr val="FFC000"/>
                  </a:solidFill>
                  <a:prstDash val="solid"/>
                </a:ln>
                <a:latin typeface="Arial Black" panose="020B0A04020102020204" pitchFamily="34" charset="0"/>
              </a:rPr>
              <a:t/>
            </a:r>
            <a:br>
              <a:rPr lang="de-DE" sz="2400" b="1" u="sng" dirty="0">
                <a:ln w="12700" cmpd="sng">
                  <a:solidFill>
                    <a:srgbClr val="FFC000"/>
                  </a:solidFill>
                  <a:prstDash val="solid"/>
                </a:ln>
                <a:latin typeface="Arial Black" panose="020B0A04020102020204" pitchFamily="34" charset="0"/>
              </a:rPr>
            </a:br>
            <a:r>
              <a:rPr lang="de-DE" sz="2400" b="1" dirty="0">
                <a:ln w="12700">
                  <a:solidFill>
                    <a:srgbClr val="4472C4"/>
                  </a:solidFill>
                  <a:prstDash val="solid"/>
                </a:ln>
                <a:effectLst>
                  <a:outerShdw dist="38100" dir="2640000" algn="bl" rotWithShape="0">
                    <a:srgbClr val="4472C4"/>
                  </a:outerShdw>
                </a:effectLst>
              </a:rPr>
              <a:t>Ihr könnt Euch gerne melden, wenn ihr Stress habt oder aber auch einfach was besprechen wollt. </a:t>
            </a:r>
            <a:r>
              <a:rPr lang="de-DE" sz="2400" b="1" dirty="0" smtClean="0">
                <a:ln w="12700">
                  <a:solidFill>
                    <a:srgbClr val="4472C4"/>
                  </a:solidFill>
                  <a:prstDash val="solid"/>
                </a:ln>
                <a:effectLst>
                  <a:outerShdw dist="38100" dir="2640000" algn="bl" rotWithShape="0">
                    <a:srgbClr val="4472C4"/>
                  </a:outerShdw>
                </a:effectLst>
              </a:rPr>
              <a:t/>
            </a:r>
            <a:br>
              <a:rPr lang="de-DE" sz="2400" b="1" dirty="0" smtClean="0">
                <a:ln w="12700">
                  <a:solidFill>
                    <a:srgbClr val="4472C4"/>
                  </a:solidFill>
                  <a:prstDash val="solid"/>
                </a:ln>
                <a:effectLst>
                  <a:outerShdw dist="38100" dir="2640000" algn="bl" rotWithShape="0">
                    <a:srgbClr val="4472C4"/>
                  </a:outerShdw>
                </a:effectLst>
              </a:rPr>
            </a:br>
            <a:r>
              <a:rPr lang="de-DE" sz="2400" b="1" dirty="0" smtClean="0">
                <a:ln w="12700">
                  <a:solidFill>
                    <a:srgbClr val="4472C4"/>
                  </a:solidFill>
                  <a:prstDash val="solid"/>
                </a:ln>
                <a:effectLst>
                  <a:outerShdw dist="38100" dir="2640000" algn="bl" rotWithShape="0">
                    <a:srgbClr val="4472C4"/>
                  </a:outerShdw>
                </a:effectLst>
              </a:rPr>
              <a:t/>
            </a:r>
            <a:br>
              <a:rPr lang="de-DE" sz="2400" b="1" dirty="0" smtClean="0">
                <a:ln w="12700">
                  <a:solidFill>
                    <a:srgbClr val="4472C4"/>
                  </a:solidFill>
                  <a:prstDash val="solid"/>
                </a:ln>
                <a:effectLst>
                  <a:outerShdw dist="38100" dir="2640000" algn="bl" rotWithShape="0">
                    <a:srgbClr val="4472C4"/>
                  </a:outerShdw>
                </a:effectLst>
              </a:rPr>
            </a:br>
            <a:endParaRPr lang="de-DE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6FA65B-37D0-4BBF-959F-066B329B6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746627" y="7089422"/>
            <a:ext cx="4124573" cy="1185334"/>
          </a:xfrm>
        </p:spPr>
        <p:txBody>
          <a:bodyPr anchor="t">
            <a:normAutofit/>
          </a:bodyPr>
          <a:lstStyle/>
          <a:p>
            <a:pPr algn="l"/>
            <a:endParaRPr lang="de-DE" sz="20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6C3BDA-B87D-4457-AF55-162F5DA73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617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feld 4"/>
          <p:cNvSpPr txBox="1"/>
          <p:nvPr/>
        </p:nvSpPr>
        <p:spPr>
          <a:xfrm rot="18161869">
            <a:off x="3691117" y="1971732"/>
            <a:ext cx="3309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n w="12700">
                  <a:solidFill>
                    <a:srgbClr val="4472C4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640000" algn="bl" rotWithShape="0">
                    <a:srgbClr val="4472C4"/>
                  </a:outerShdw>
                </a:effectLst>
              </a:rPr>
              <a:t>Tel: 07131 56 - 4157</a:t>
            </a:r>
            <a:endParaRPr lang="de-DE" sz="2800" dirty="0"/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7" y="271126"/>
            <a:ext cx="1555115" cy="291465"/>
          </a:xfrm>
          <a:prstGeom prst="rect">
            <a:avLst/>
          </a:prstGeom>
        </p:spPr>
      </p:pic>
      <p:pic>
        <p:nvPicPr>
          <p:cNvPr id="11" name="Grafik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76" y="244333"/>
            <a:ext cx="4318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73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</vt:lpstr>
      <vt:lpstr>Kinder – und Jugendhotline der Stadt Heilbronn #WIRSINDFÜREUCHDA  Brauchst Du Hilfe? Oder möchtest Du einfach nur reden? Wir  sind in dieser seltsamen und ungewöhnlichen Corona-Zeit für Euch da! Ihr könnt Euch gerne melden, wenn ihr Stress habt oder aber auch einfach was besprechen wollt.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Brauchst Du Hilfe? Oder möchtest Du einfach nur reden? Die Schulsozialarbeit ist auch in dieser seltsamen und ungewöhnlichen Corona-Zeit für Euch da! Ihr könnt Euch gerne melden, wenn ihr Stress habt oder aber auch einfach was besprechen wollt.</dc:title>
  <dc:creator>Ivan Marjanovic</dc:creator>
  <cp:lastModifiedBy>Marjanovic, Ivan</cp:lastModifiedBy>
  <cp:revision>11</cp:revision>
  <cp:lastPrinted>2020-03-31T09:02:09Z</cp:lastPrinted>
  <dcterms:created xsi:type="dcterms:W3CDTF">2020-03-30T10:32:00Z</dcterms:created>
  <dcterms:modified xsi:type="dcterms:W3CDTF">2020-04-01T12:35:21Z</dcterms:modified>
</cp:coreProperties>
</file>